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43" r:id="rId2"/>
    <p:sldId id="444" r:id="rId3"/>
    <p:sldId id="445" r:id="rId4"/>
    <p:sldId id="446" r:id="rId5"/>
    <p:sldId id="449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460" r:id="rId17"/>
    <p:sldId id="461" r:id="rId18"/>
    <p:sldId id="462" r:id="rId19"/>
    <p:sldId id="463" r:id="rId20"/>
  </p:sldIdLst>
  <p:sldSz cx="9906000" cy="6858000" type="A4"/>
  <p:notesSz cx="6807200" cy="99393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5pPr>
    <a:lvl6pPr marL="2286000" algn="l" defTabSz="914400" rtl="0" eaLnBrk="1" latinLnBrk="1" hangingPunct="1"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6pPr>
    <a:lvl7pPr marL="2743200" algn="l" defTabSz="914400" rtl="0" eaLnBrk="1" latinLnBrk="1" hangingPunct="1"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7pPr>
    <a:lvl8pPr marL="3200400" algn="l" defTabSz="914400" rtl="0" eaLnBrk="1" latinLnBrk="1" hangingPunct="1"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8pPr>
    <a:lvl9pPr marL="3657600" algn="l" defTabSz="914400" rtl="0" eaLnBrk="1" latinLnBrk="1" hangingPunct="1">
      <a:defRPr sz="1200" b="1" kern="1200">
        <a:solidFill>
          <a:srgbClr val="0000FF"/>
        </a:solidFill>
        <a:latin typeface="서울들국화" pitchFamily="18" charset="-127"/>
        <a:ea typeface="서울들국화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0000FF"/>
    <a:srgbClr val="FF0000"/>
    <a:srgbClr val="EAEAEA"/>
    <a:srgbClr val="ECFBA3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63" autoAdjust="0"/>
    <p:restoredTop sz="94860" autoAdjust="0"/>
  </p:normalViewPr>
  <p:slideViewPr>
    <p:cSldViewPr>
      <p:cViewPr>
        <p:scale>
          <a:sx n="90" d="100"/>
          <a:sy n="90" d="100"/>
        </p:scale>
        <p:origin x="-306" y="78"/>
      </p:cViewPr>
      <p:guideLst>
        <p:guide orient="horz" pos="1752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2124" y="-120"/>
      </p:cViewPr>
      <p:guideLst>
        <p:guide orient="horz" pos="3130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6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l">
              <a:defRPr sz="1200" smtClean="0">
                <a:latin typeface="서울들국화"/>
                <a:ea typeface="서울들국화"/>
                <a:cs typeface="서울들국화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6" cy="496888"/>
          </a:xfrm>
          <a:prstGeom prst="rect">
            <a:avLst/>
          </a:prstGeom>
        </p:spPr>
        <p:txBody>
          <a:bodyPr vert="horz" lIns="91411" tIns="45706" rIns="91411" bIns="45706" rtlCol="0"/>
          <a:lstStyle>
            <a:lvl1pPr algn="r">
              <a:defRPr sz="1200" smtClean="0">
                <a:latin typeface="서울들국화"/>
                <a:ea typeface="서울들국화"/>
                <a:cs typeface="서울들국화"/>
              </a:defRPr>
            </a:lvl1pPr>
          </a:lstStyle>
          <a:p>
            <a:pPr>
              <a:defRPr/>
            </a:pPr>
            <a:fld id="{EF4D7BDA-C807-46CB-81EA-F41BD00CEE00}" type="datetimeFigureOut">
              <a:rPr lang="ko-KR" altLang="en-US"/>
              <a:pPr>
                <a:defRPr/>
              </a:pPr>
              <a:t>2014-03-31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6"/>
            <a:ext cx="2949576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l">
              <a:defRPr sz="1200" smtClean="0">
                <a:latin typeface="서울들국화"/>
                <a:ea typeface="서울들국화"/>
                <a:cs typeface="서울들국화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038" y="9440866"/>
            <a:ext cx="2949576" cy="496887"/>
          </a:xfrm>
          <a:prstGeom prst="rect">
            <a:avLst/>
          </a:prstGeom>
        </p:spPr>
        <p:txBody>
          <a:bodyPr vert="horz" lIns="91411" tIns="45706" rIns="91411" bIns="45706" rtlCol="0" anchor="b"/>
          <a:lstStyle>
            <a:lvl1pPr algn="r">
              <a:defRPr sz="1200" smtClean="0">
                <a:latin typeface="서울들국화"/>
                <a:ea typeface="서울들국화"/>
                <a:cs typeface="서울들국화"/>
              </a:defRPr>
            </a:lvl1pPr>
          </a:lstStyle>
          <a:p>
            <a:pPr>
              <a:defRPr/>
            </a:pPr>
            <a:fld id="{3E29174E-B766-40DD-9172-FF4486F07F3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469543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05" tIns="45751" rIns="91505" bIns="45751" numCol="1" anchor="t" anchorCtr="0" compatLnSpc="1">
            <a:prstTxWarp prst="textNoShape">
              <a:avLst/>
            </a:prstTxWarp>
          </a:bodyPr>
          <a:lstStyle>
            <a:lvl1pPr defTabSz="915710">
              <a:defRPr kumimoji="1" b="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2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05" tIns="45751" rIns="91505" bIns="45751" numCol="1" anchor="t" anchorCtr="0" compatLnSpc="1">
            <a:prstTxWarp prst="textNoShape">
              <a:avLst/>
            </a:prstTxWarp>
          </a:bodyPr>
          <a:lstStyle>
            <a:lvl1pPr algn="r" defTabSz="915710">
              <a:defRPr kumimoji="1" b="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6125"/>
            <a:ext cx="5381625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05" tIns="45751" rIns="91505" bIns="457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6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05" tIns="45751" rIns="91505" bIns="45751" numCol="1" anchor="b" anchorCtr="0" compatLnSpc="1">
            <a:prstTxWarp prst="textNoShape">
              <a:avLst/>
            </a:prstTxWarp>
          </a:bodyPr>
          <a:lstStyle>
            <a:lvl1pPr defTabSz="915710">
              <a:defRPr kumimoji="1" b="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2" y="9440866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05" tIns="45751" rIns="91505" bIns="45751" numCol="1" anchor="b" anchorCtr="0" compatLnSpc="1">
            <a:prstTxWarp prst="textNoShape">
              <a:avLst/>
            </a:prstTxWarp>
          </a:bodyPr>
          <a:lstStyle>
            <a:lvl1pPr algn="r" defTabSz="915710">
              <a:defRPr kumimoji="1" b="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</a:lstStyle>
          <a:p>
            <a:pPr>
              <a:defRPr/>
            </a:pPr>
            <a:fld id="{87FC7FF2-10B1-468A-A325-7358977707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2343819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C7FF2-10B1-468A-A325-735897770710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Line 10"/>
          <p:cNvSpPr>
            <a:spLocks noChangeShapeType="1"/>
          </p:cNvSpPr>
          <p:nvPr/>
        </p:nvSpPr>
        <p:spPr bwMode="auto">
          <a:xfrm flipV="1">
            <a:off x="192088" y="549275"/>
            <a:ext cx="94948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endParaRPr kumimoji="1" lang="ko-KR" altLang="en-US" sz="1800" b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88451" y="6511925"/>
            <a:ext cx="4026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en-US" altLang="ko-KR" b="0" smtClean="0">
                <a:solidFill>
                  <a:srgbClr val="000000"/>
                </a:solidFill>
                <a:latin typeface="HY견명조" pitchFamily="18" charset="-127"/>
                <a:ea typeface="HY견명조" pitchFamily="18" charset="-127"/>
              </a:defRPr>
            </a:lvl1pPr>
          </a:lstStyle>
          <a:p>
            <a:pPr algn="r" latinLnBrk="0"/>
            <a:fld id="{112B7C28-D689-4957-A98B-E6E6A9970A0D}" type="slidenum">
              <a:rPr lang="en-US" altLang="ko-KR" smtClean="0"/>
              <a:pPr algn="r" latinLnBrk="0"/>
              <a:t>‹#›</a:t>
            </a:fld>
            <a:endParaRPr lang="en-US" altLang="ko-KR"/>
          </a:p>
        </p:txBody>
      </p:sp>
      <p:pic>
        <p:nvPicPr>
          <p:cNvPr id="1030" name="Picture 20" descr="postech ui_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6113" y="6569075"/>
            <a:ext cx="1592262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44624"/>
            <a:ext cx="8915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000">
          <a:solidFill>
            <a:srgbClr val="000066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tabLst>
          <a:tab pos="5715000" algn="l"/>
        </a:tabLst>
        <a:defRPr sz="1400" b="1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1905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5715000" algn="l"/>
        </a:tabLst>
        <a:defRPr kumimoji="1" sz="2800">
          <a:solidFill>
            <a:schemeClr val="tx1"/>
          </a:solidFill>
          <a:latin typeface="+mn-lt"/>
          <a:ea typeface="+mn-ea"/>
        </a:defRPr>
      </a:lvl2pPr>
      <a:lvl3pPr marL="830263" indent="-1905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5715000" algn="l"/>
        </a:tabLst>
        <a:defRPr kumimoji="1" sz="2400">
          <a:solidFill>
            <a:schemeClr val="tx1"/>
          </a:solidFill>
          <a:latin typeface="+mn-lt"/>
          <a:ea typeface="+mn-ea"/>
        </a:defRPr>
      </a:lvl3pPr>
      <a:lvl4pPr marL="1204913" indent="-19526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4pPr>
      <a:lvl5pPr marL="1571625" indent="-187325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5pPr>
      <a:lvl6pPr marL="2028825" indent="-187325" algn="l" rtl="0" fontAlgn="base" latinLnBrk="1">
        <a:spcBef>
          <a:spcPct val="20000"/>
        </a:spcBef>
        <a:spcAft>
          <a:spcPct val="0"/>
        </a:spcAft>
        <a:buChar char="»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6pPr>
      <a:lvl7pPr marL="2486025" indent="-187325" algn="l" rtl="0" fontAlgn="base" latinLnBrk="1">
        <a:spcBef>
          <a:spcPct val="20000"/>
        </a:spcBef>
        <a:spcAft>
          <a:spcPct val="0"/>
        </a:spcAft>
        <a:buChar char="»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7pPr>
      <a:lvl8pPr marL="2943225" indent="-187325" algn="l" rtl="0" fontAlgn="base" latinLnBrk="1">
        <a:spcBef>
          <a:spcPct val="20000"/>
        </a:spcBef>
        <a:spcAft>
          <a:spcPct val="0"/>
        </a:spcAft>
        <a:buChar char="»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8pPr>
      <a:lvl9pPr marL="3400425" indent="-187325" algn="l" rtl="0" fontAlgn="base" latinLnBrk="1">
        <a:spcBef>
          <a:spcPct val="20000"/>
        </a:spcBef>
        <a:spcAft>
          <a:spcPct val="0"/>
        </a:spcAft>
        <a:buChar char="»"/>
        <a:tabLst>
          <a:tab pos="5715000" algn="l"/>
        </a:tabLst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0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2938" y="1785938"/>
            <a:ext cx="7572375" cy="13573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200" b="0" dirty="0" err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시험분석료</a:t>
            </a:r>
            <a:r>
              <a:rPr lang="ko-KR" altLang="en-US" sz="3200" b="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b="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카드결제 정산방법</a:t>
            </a:r>
            <a:endParaRPr lang="en-US" altLang="ko-KR" sz="3200" b="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3200" b="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매뉴얼</a:t>
            </a:r>
            <a:endParaRPr lang="ko-KR" altLang="en-US" sz="3200" b="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071688" y="3786188"/>
            <a:ext cx="4357687" cy="1285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000" b="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연구처</a:t>
            </a:r>
            <a:r>
              <a:rPr lang="ko-KR" altLang="en-US" sz="2000" b="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기술지원센터</a:t>
            </a:r>
            <a:endParaRPr lang="en-US" altLang="ko-KR" sz="2000" b="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ko-KR" sz="2000" b="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2014. 3</a:t>
            </a:r>
            <a:endParaRPr lang="ko-KR" altLang="en-US" sz="2000" b="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06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항목과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금액을 확인하시고 카드결제 버튼을 클릭하십시오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552" y="692696"/>
            <a:ext cx="74888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981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인증요청을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누르시면 결제가 시작됩니다</a:t>
            </a:r>
          </a:p>
        </p:txBody>
      </p:sp>
      <p:pic>
        <p:nvPicPr>
          <p:cNvPr id="6" name="내용 개체 틀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2560" y="692696"/>
            <a:ext cx="74888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7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신용카드를 선택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하십시오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576" y="692696"/>
            <a:ext cx="691276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63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필요사항을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동의하시고 다음 버튼을 클릭하십시오</a:t>
            </a:r>
          </a:p>
        </p:txBody>
      </p:sp>
      <p:pic>
        <p:nvPicPr>
          <p:cNvPr id="6" name="내용 개체 틀 4" descr="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4568" y="692696"/>
            <a:ext cx="727280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552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필요사항을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체크하시고 다음버튼을 클릭하십시오</a:t>
            </a:r>
          </a:p>
        </p:txBody>
      </p:sp>
      <p:pic>
        <p:nvPicPr>
          <p:cNvPr id="6" name="내용 개체 틀 4" descr="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576" y="692696"/>
            <a:ext cx="705678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480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결제방법 선택화면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2560" y="692696"/>
            <a:ext cx="71287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74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카드번호 입력화면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576" y="692696"/>
            <a:ext cx="72008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13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카드결제가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완료되면 카드정보 </a:t>
            </a:r>
            <a:r>
              <a:rPr lang="ko-KR" altLang="en-US" sz="1100" b="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입력창이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사라지고 잠시 저 화면에서 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몇 초 간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유지된 뒤 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다른 화면으로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갱신될 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것입니다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552" y="692696"/>
            <a:ext cx="741682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3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아래쪽에 </a:t>
            </a:r>
            <a:r>
              <a:rPr lang="ko-KR" altLang="en-US" sz="1100" b="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결제완료일이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표시된 것을 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 수 있습니다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.(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결제가 완료된 상태입니다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100" b="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왼쪽에서도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결제대상건수가 사라졌습니다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4568" y="764704"/>
            <a:ext cx="705678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878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</a:rPr>
              <a:t>목록에서도 </a:t>
            </a:r>
            <a:r>
              <a:rPr lang="ko-KR" altLang="en-US" sz="1100" b="0" dirty="0">
                <a:solidFill>
                  <a:schemeClr val="tx1"/>
                </a:solidFill>
              </a:rPr>
              <a:t>상태가 완료로 표시됩니다</a:t>
            </a:r>
            <a:r>
              <a:rPr lang="en-US" altLang="ko-KR" sz="1100" b="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카드결제 정산 끝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552" y="692696"/>
            <a:ext cx="741682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477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1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23844" y="55721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1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사이트접속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retina.postech.ac.kr</a:t>
            </a:r>
          </a:p>
          <a:p>
            <a:pPr marL="342900" lvl="1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회원구분을 외부인으로 설정하시고 아래쪽에 버튼을 클릭합니다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</a:endParaRPr>
          </a:p>
        </p:txBody>
      </p:sp>
      <p:pic>
        <p:nvPicPr>
          <p:cNvPr id="15" name="내용 개체 틀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0919" y="692696"/>
            <a:ext cx="6904449" cy="4525963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6198849" y="3284984"/>
            <a:ext cx="1853575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206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이용약관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동의 등에 체크하시고 아래쪽 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100" b="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계속진행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클릭합니다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내용 개체 틀 4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576" y="692696"/>
            <a:ext cx="6984776" cy="46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06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회원가입에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필요한 사항을 입력하시되 결제관련 가입자는 사업자번호는 반드시 입력하셔야 합니다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사업자번호가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등록되지 않으면 결제정보가 나타나지 않습니다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내용 개체 틀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2600" y="692696"/>
            <a:ext cx="698477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06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정보를 입력하시고 회원가입 버튼을 누르시면 가입이 됩니다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8584" y="692696"/>
            <a:ext cx="691276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705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간혹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관리자의 승인을 거쳐야 이용이 가능한 경우도 있습니다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로그인 시에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저런 메시지가 뜨는 경우 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retina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기술지원센터</a:t>
            </a:r>
            <a:r>
              <a:rPr lang="en-US" altLang="ko-KR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관리자에게 승인요청을 하시기 바랍니다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문의처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기술지원센터</a:t>
            </a:r>
            <a:r>
              <a:rPr lang="en-US" altLang="ko-KR" sz="11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(054-279-3652, 2793)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8584" y="692696"/>
            <a:ext cx="71287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35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sz="1100" b="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회원가입시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입력한 사업자 번호에 해당하는 결제내역이 없을 경우 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LOGIN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박스 아래의 버튼은 기본적으로 </a:t>
            </a:r>
            <a:endParaRPr lang="en-US" altLang="ko-KR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None/>
            </a:pP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“MY MENU”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표시됩니다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내용 개체 틀 4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4568" y="692696"/>
            <a:ext cx="72008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89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자신의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사업자번호에 해당하는 결제내역이 존재할 경우 그 버튼이 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“MY BILL”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바뀌게 됩니다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내용들을 확인하려면 해당 버튼을 클릭하십시오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4568" y="692696"/>
            <a:ext cx="741682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616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63500"/>
            <a:ext cx="8915400" cy="485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kumimoji="1" lang="en-US" altLang="ko-KR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Retina</a:t>
            </a:r>
            <a:r>
              <a:rPr kumimoji="1" lang="ko-KR" altLang="en-US" sz="200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에서의 회원가입 및 카드결제 방법</a:t>
            </a:r>
            <a:endParaRPr kumimoji="1" lang="en-US" altLang="ko-KR" sz="200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788451" y="6511925"/>
            <a:ext cx="28725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2F7C-5FD4-433C-B718-14C521B41F56}" type="slidenum">
              <a:rPr lang="en-US" altLang="ko-KR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n-US" altLang="ko-KR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571500" y="5589240"/>
            <a:ext cx="8557964" cy="79208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왼쪽에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있는 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(1)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이란 숫자는 현재 처리해야 할 내용이 </a:t>
            </a:r>
            <a:r>
              <a:rPr lang="en-US" altLang="ko-KR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 있다는 뜻 입니다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100" b="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처리해야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할 내용이 없는 경우는 표시되지 않습니다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100" b="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</a:t>
            </a:r>
            <a:r>
              <a:rPr lang="ko-KR" altLang="en-US" sz="1100" b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항목들을 확인하시고 결제하고자 하시는 라인을 클릭하십시오</a:t>
            </a:r>
            <a:r>
              <a:rPr lang="en-US" altLang="ko-KR" sz="1100" b="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내용 개체 틀 4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4568" y="692696"/>
            <a:ext cx="71287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89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헤드라인M"/>
        <a:ea typeface="HY헤드라인M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59436</TotalTime>
  <Words>385</Words>
  <Application>Microsoft Office PowerPoint</Application>
  <PresentationFormat>A4 용지(210x297mm)</PresentationFormat>
  <Paragraphs>88</Paragraphs>
  <Slides>19</Slides>
  <Notes>19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기본 디자인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</vt:vector>
  </TitlesOfParts>
  <Company>포항공과대학교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rent13</dc:creator>
  <cp:lastModifiedBy>owner</cp:lastModifiedBy>
  <cp:revision>926</cp:revision>
  <cp:lastPrinted>2013-04-15T06:07:42Z</cp:lastPrinted>
  <dcterms:created xsi:type="dcterms:W3CDTF">2006-06-22T07:06:47Z</dcterms:created>
  <dcterms:modified xsi:type="dcterms:W3CDTF">2014-03-31T09:37:20Z</dcterms:modified>
</cp:coreProperties>
</file>